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png"/><Relationship Id="rId16" Type="http://schemas.openxmlformats.org/officeDocument/2006/relationships/image" Target="../media/image26.png"/><Relationship Id="rId17" Type="http://schemas.openxmlformats.org/officeDocument/2006/relationships/image" Target="../media/image27.png"/><Relationship Id="rId18" Type="http://schemas.openxmlformats.org/officeDocument/2006/relationships/image" Target="../media/image28.png"/><Relationship Id="rId19" Type="http://schemas.openxmlformats.org/officeDocument/2006/relationships/image" Target="../media/image29.png"/><Relationship Id="rId20" Type="http://schemas.openxmlformats.org/officeDocument/2006/relationships/image" Target="../media/image30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image" Target="../media/image39.png"/><Relationship Id="rId11" Type="http://schemas.openxmlformats.org/officeDocument/2006/relationships/image" Target="../media/image40.png"/><Relationship Id="rId12" Type="http://schemas.openxmlformats.org/officeDocument/2006/relationships/image" Target="../media/image41.png"/><Relationship Id="rId13" Type="http://schemas.openxmlformats.org/officeDocument/2006/relationships/image" Target="../media/image42.png"/><Relationship Id="rId14" Type="http://schemas.openxmlformats.org/officeDocument/2006/relationships/image" Target="../media/image43.png"/><Relationship Id="rId15" Type="http://schemas.openxmlformats.org/officeDocument/2006/relationships/image" Target="../media/image44.png"/><Relationship Id="rId16" Type="http://schemas.openxmlformats.org/officeDocument/2006/relationships/image" Target="../media/image45.png"/><Relationship Id="rId17" Type="http://schemas.openxmlformats.org/officeDocument/2006/relationships/image" Target="../media/image46.png"/><Relationship Id="rId18" Type="http://schemas.openxmlformats.org/officeDocument/2006/relationships/image" Target="../media/image47.png"/><Relationship Id="rId19" Type="http://schemas.openxmlformats.org/officeDocument/2006/relationships/image" Target="../media/image48.png"/><Relationship Id="rId20" Type="http://schemas.openxmlformats.org/officeDocument/2006/relationships/image" Target="../media/image49.png"/><Relationship Id="rId21" Type="http://schemas.openxmlformats.org/officeDocument/2006/relationships/image" Target="../media/image50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Relationship Id="rId9" Type="http://schemas.openxmlformats.org/officeDocument/2006/relationships/image" Target="../media/image58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image" Target="../media/image65.png"/><Relationship Id="rId9" Type="http://schemas.openxmlformats.org/officeDocument/2006/relationships/image" Target="../media/image66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3.png"/><Relationship Id="rId9" Type="http://schemas.openxmlformats.org/officeDocument/2006/relationships/image" Target="../media/image74.png"/><Relationship Id="rId10" Type="http://schemas.openxmlformats.org/officeDocument/2006/relationships/image" Target="../media/image75.png"/><Relationship Id="rId11" Type="http://schemas.openxmlformats.org/officeDocument/2006/relationships/image" Target="../media/image76.png"/><Relationship Id="rId12" Type="http://schemas.openxmlformats.org/officeDocument/2006/relationships/image" Target="../media/image77.png"/><Relationship Id="rId13" Type="http://schemas.openxmlformats.org/officeDocument/2006/relationships/image" Target="../media/image78.png"/><Relationship Id="rId14" Type="http://schemas.openxmlformats.org/officeDocument/2006/relationships/image" Target="../media/image79.png"/><Relationship Id="rId15" Type="http://schemas.openxmlformats.org/officeDocument/2006/relationships/image" Target="../media/image80.png"/><Relationship Id="rId16" Type="http://schemas.openxmlformats.org/officeDocument/2006/relationships/image" Target="../media/image81.png"/><Relationship Id="rId17" Type="http://schemas.openxmlformats.org/officeDocument/2006/relationships/image" Target="../media/image8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577" y="-4062998"/>
              <a:ext cx="35008364" cy="18821205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3785191" y="4051251"/>
            <a:ext cx="2863442" cy="2677061"/>
            <a:chOff x="3785191" y="4051251"/>
            <a:chExt cx="2863442" cy="267706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85191" y="4051251"/>
              <a:ext cx="2863442" cy="267706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4363629" y="6355851"/>
            <a:ext cx="3033549" cy="3929863"/>
            <a:chOff x="14363629" y="6355851"/>
            <a:chExt cx="3033549" cy="3929863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363629" y="6355851"/>
              <a:ext cx="3033549" cy="3929863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3303580" y="2022825"/>
            <a:ext cx="3013895" cy="2947366"/>
            <a:chOff x="3303580" y="2022825"/>
            <a:chExt cx="3013895" cy="2947366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420000">
              <a:off x="3303580" y="2022825"/>
              <a:ext cx="3013895" cy="2947366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3704762" y="2260331"/>
            <a:ext cx="603118" cy="603118"/>
            <a:chOff x="13704762" y="2260331"/>
            <a:chExt cx="603118" cy="603118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704762" y="2260331"/>
              <a:ext cx="603118" cy="603118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78212" y="3165819"/>
            <a:ext cx="11382936" cy="6094355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4810528" y="795851"/>
            <a:ext cx="8894234" cy="796393"/>
            <a:chOff x="4810528" y="795851"/>
            <a:chExt cx="8894234" cy="796393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10528" y="795851"/>
              <a:ext cx="8894234" cy="796393"/>
            </a:xfrm>
            <a:prstGeom prst="rect">
              <a:avLst/>
            </a:prstGeom>
          </p:spPr>
        </p:pic>
      </p:grpSp>
      <p:pic>
        <p:nvPicPr>
          <p:cNvPr id="22" name="Object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146645" y="713497"/>
            <a:ext cx="8311528" cy="1010719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3061832" y="6443175"/>
            <a:ext cx="626051" cy="626051"/>
            <a:chOff x="3061832" y="6443175"/>
            <a:chExt cx="626051" cy="626051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140000">
              <a:off x="3061832" y="6443175"/>
              <a:ext cx="626051" cy="626051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4656160" y="2580938"/>
            <a:ext cx="1071655" cy="1071655"/>
            <a:chOff x="14656160" y="2580938"/>
            <a:chExt cx="1071655" cy="1071655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656160" y="2580938"/>
              <a:ext cx="1071655" cy="10716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577" y="-4062998"/>
              <a:ext cx="35008364" cy="18821205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356706" y="709941"/>
            <a:ext cx="6480445" cy="1120144"/>
            <a:chOff x="6356706" y="709941"/>
            <a:chExt cx="6480445" cy="1120144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6356706" y="709941"/>
              <a:ext cx="6346540" cy="1120144"/>
              <a:chOff x="6356706" y="709941"/>
              <a:chExt cx="6346540" cy="1120144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356706" y="709941"/>
                <a:ext cx="6346540" cy="1120144"/>
              </a:xfrm>
              <a:prstGeom prst="rect">
                <a:avLst/>
              </a:prstGeom>
            </p:spPr>
          </p:pic>
        </p:grpSp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2892" y="410266"/>
              <a:ext cx="7159091" cy="214259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5601612" y="2104573"/>
            <a:ext cx="8116891" cy="1253513"/>
            <a:chOff x="5601612" y="2104573"/>
            <a:chExt cx="8116891" cy="1253513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5601612" y="2104573"/>
              <a:ext cx="8116891" cy="1253513"/>
              <a:chOff x="5601612" y="2104573"/>
              <a:chExt cx="8116891" cy="1253513"/>
            </a:xfrm>
          </p:grpSpPr>
          <p:pic>
            <p:nvPicPr>
              <p:cNvPr id="14" name="Object 13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24985" y="1559635"/>
                <a:ext cx="16233781" cy="2507026"/>
              </a:xfrm>
              <a:prstGeom prst="rect">
                <a:avLst/>
              </a:prstGeom>
            </p:spPr>
          </p:pic>
          <p:pic>
            <p:nvPicPr>
              <p:cNvPr id="15" name="Object 14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5601612" y="2104573"/>
                <a:ext cx="8116891" cy="1253513"/>
              </a:xfrm>
              <a:prstGeom prst="rect">
                <a:avLst/>
              </a:prstGeom>
            </p:spPr>
          </p:pic>
        </p:grpSp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98495" y="2155733"/>
              <a:ext cx="8603347" cy="139356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396533" y="1621449"/>
            <a:ext cx="528770" cy="528770"/>
            <a:chOff x="2396533" y="1621449"/>
            <a:chExt cx="528770" cy="528770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1140000">
              <a:off x="2396533" y="1621449"/>
              <a:ext cx="528770" cy="528770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3931523" y="3904512"/>
            <a:ext cx="11428232" cy="4289378"/>
            <a:chOff x="3931523" y="3904512"/>
            <a:chExt cx="11428232" cy="4289378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-1502619" y="2039797"/>
              <a:ext cx="22856464" cy="8578757"/>
            </a:xfrm>
            <a:prstGeom prst="rect">
              <a:avLst/>
            </a:prstGeom>
          </p:spPr>
        </p:pic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31523" y="3904512"/>
              <a:ext cx="11428232" cy="4289378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2652515" y="3697065"/>
            <a:ext cx="726085" cy="726085"/>
            <a:chOff x="2652515" y="3697065"/>
            <a:chExt cx="726085" cy="726085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52515" y="3697065"/>
              <a:ext cx="726085" cy="726085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6124671" y="5925341"/>
            <a:ext cx="726085" cy="726085"/>
            <a:chOff x="16124671" y="5925341"/>
            <a:chExt cx="726085" cy="726085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124671" y="5925341"/>
              <a:ext cx="726085" cy="726085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4553338" y="8296372"/>
            <a:ext cx="528770" cy="528770"/>
            <a:chOff x="14553338" y="8296372"/>
            <a:chExt cx="528770" cy="528770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140000">
              <a:off x="14553338" y="8296372"/>
              <a:ext cx="528770" cy="52877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271585" y="6834596"/>
            <a:ext cx="528770" cy="528770"/>
            <a:chOff x="1271585" y="6834596"/>
            <a:chExt cx="528770" cy="528770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140000">
              <a:off x="1271585" y="6834596"/>
              <a:ext cx="528770" cy="52877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5095370" y="1621449"/>
            <a:ext cx="528770" cy="528770"/>
            <a:chOff x="15095370" y="1621449"/>
            <a:chExt cx="528770" cy="528770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 rot="-1140000">
              <a:off x="15095370" y="1621449"/>
              <a:ext cx="528770" cy="528770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6354599" y="3697065"/>
            <a:ext cx="496158" cy="496158"/>
            <a:chOff x="16354599" y="3697065"/>
            <a:chExt cx="496158" cy="496158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354599" y="3697065"/>
              <a:ext cx="496158" cy="496158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14180351" y="2632001"/>
            <a:ext cx="301316" cy="301316"/>
            <a:chOff x="14180351" y="2632001"/>
            <a:chExt cx="301316" cy="301316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180351" y="2632001"/>
              <a:ext cx="301316" cy="301316"/>
            </a:xfrm>
            <a:prstGeom prst="rect">
              <a:avLst/>
            </a:prstGeom>
          </p:spPr>
        </p:pic>
      </p:grpSp>
      <p:pic>
        <p:nvPicPr>
          <p:cNvPr id="47" name="Object 46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212544" y="4435590"/>
            <a:ext cx="9489135" cy="1459878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3340720" y="6053752"/>
            <a:ext cx="11214288" cy="15296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577" y="-4062998"/>
              <a:ext cx="35008364" cy="18821205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987867" y="2547921"/>
            <a:ext cx="4458643" cy="5440000"/>
            <a:chOff x="6987867" y="2547921"/>
            <a:chExt cx="4458643" cy="5440000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5316" y="94690"/>
              <a:ext cx="8917286" cy="10880001"/>
            </a:xfrm>
            <a:prstGeom prst="rect">
              <a:avLst/>
            </a:prstGeom>
          </p:spPr>
        </p:pic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87867" y="2547921"/>
              <a:ext cx="4458643" cy="544000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284745" y="2637363"/>
            <a:ext cx="4870983" cy="5350558"/>
            <a:chOff x="1284745" y="2637363"/>
            <a:chExt cx="4870983" cy="535055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59305" y="253525"/>
              <a:ext cx="9741965" cy="10701117"/>
            </a:xfrm>
            <a:prstGeom prst="rect">
              <a:avLst/>
            </a:prstGeom>
          </p:spPr>
        </p:pic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4745" y="2637363"/>
              <a:ext cx="4870983" cy="535055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2323422" y="2547921"/>
            <a:ext cx="4458643" cy="5440000"/>
            <a:chOff x="12323422" y="2547921"/>
            <a:chExt cx="4458643" cy="5440000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60870" y="94690"/>
              <a:ext cx="8917286" cy="10880001"/>
            </a:xfrm>
            <a:prstGeom prst="rect">
              <a:avLst/>
            </a:prstGeom>
          </p:spPr>
        </p:pic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323422" y="2547921"/>
              <a:ext cx="4458643" cy="544000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485766" y="7055861"/>
            <a:ext cx="2460315" cy="2933334"/>
            <a:chOff x="485766" y="7055861"/>
            <a:chExt cx="2460315" cy="2933334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5766" y="7055861"/>
              <a:ext cx="2460315" cy="2933334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643545" y="2795087"/>
            <a:ext cx="4002326" cy="839640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218096" y="2739736"/>
            <a:ext cx="3822002" cy="815955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3938701" y="612763"/>
            <a:ext cx="10028394" cy="1120144"/>
            <a:chOff x="3938701" y="612763"/>
            <a:chExt cx="10028394" cy="1120144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38701" y="612763"/>
              <a:ext cx="10028394" cy="1120144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390415" y="469145"/>
            <a:ext cx="9283657" cy="1814848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639059" y="3638916"/>
            <a:ext cx="3883442" cy="1315213"/>
          </a:xfrm>
          <a:prstGeom prst="rect">
            <a:avLst/>
          </a:prstGeom>
        </p:spPr>
      </p:pic>
      <p:pic>
        <p:nvPicPr>
          <p:cNvPr id="28" name="Object 2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362992" y="5332687"/>
            <a:ext cx="4773261" cy="1859337"/>
          </a:xfrm>
          <a:prstGeom prst="rect">
            <a:avLst/>
          </a:prstGeom>
        </p:spPr>
      </p:pic>
      <p:pic>
        <p:nvPicPr>
          <p:cNvPr id="29" name="Object 28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210601" y="3644630"/>
            <a:ext cx="4053090" cy="1836871"/>
          </a:xfrm>
          <a:prstGeom prst="rect">
            <a:avLst/>
          </a:prstGeom>
        </p:spPr>
      </p:pic>
      <p:pic>
        <p:nvPicPr>
          <p:cNvPr id="30" name="Object 29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188211" y="5582049"/>
            <a:ext cx="3711442" cy="1230851"/>
          </a:xfrm>
          <a:prstGeom prst="rect">
            <a:avLst/>
          </a:prstGeom>
        </p:spPr>
      </p:pic>
      <p:pic>
        <p:nvPicPr>
          <p:cNvPr id="31" name="Object 30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2625008" y="2546017"/>
            <a:ext cx="3758489" cy="1306137"/>
          </a:xfrm>
          <a:prstGeom prst="rect">
            <a:avLst/>
          </a:prstGeom>
        </p:spPr>
      </p:pic>
      <p:pic>
        <p:nvPicPr>
          <p:cNvPr id="32" name="Object 31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2568919" y="3850516"/>
            <a:ext cx="3844004" cy="1747414"/>
          </a:xfrm>
          <a:prstGeom prst="rect">
            <a:avLst/>
          </a:prstGeom>
        </p:spPr>
      </p:pic>
      <p:pic>
        <p:nvPicPr>
          <p:cNvPr id="33" name="Object 32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2539294" y="5496335"/>
            <a:ext cx="3628756" cy="241162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577" y="-4062998"/>
              <a:ext cx="35008364" cy="18821205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048781" y="695659"/>
            <a:ext cx="6427504" cy="792070"/>
            <a:chOff x="6048781" y="695659"/>
            <a:chExt cx="6427504" cy="792070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48781" y="695659"/>
              <a:ext cx="6427504" cy="792070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22259" y="670518"/>
            <a:ext cx="4142401" cy="954544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0984" y="2311441"/>
            <a:ext cx="4201236" cy="5742446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5720205" y="7389403"/>
            <a:ext cx="2565509" cy="3165151"/>
            <a:chOff x="15720205" y="7389403"/>
            <a:chExt cx="2565509" cy="3165151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720205" y="7389403"/>
              <a:ext cx="2565509" cy="3165151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35370" y="2295577"/>
            <a:ext cx="5140903" cy="5628160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856574" y="2281498"/>
            <a:ext cx="7460474" cy="57614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577" y="-4062998"/>
              <a:ext cx="35008364" cy="18821205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998877" y="665767"/>
            <a:ext cx="5934521" cy="843801"/>
            <a:chOff x="5998877" y="665767"/>
            <a:chExt cx="5934521" cy="84380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98877" y="665767"/>
              <a:ext cx="5934521" cy="843801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40352" y="715267"/>
            <a:ext cx="3576745" cy="864945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19692" y="1305406"/>
            <a:ext cx="15799842" cy="263548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2342316" y="3496656"/>
            <a:ext cx="13959648" cy="5330289"/>
            <a:chOff x="2342316" y="3496656"/>
            <a:chExt cx="13959648" cy="5330289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42316" y="3496656"/>
              <a:ext cx="13959648" cy="5330289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22181" y="3469283"/>
            <a:ext cx="12621712" cy="2300731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483638" y="5200325"/>
            <a:ext cx="13912782" cy="34434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577" y="-4062998"/>
              <a:ext cx="35008364" cy="18821205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2023771" y="3260297"/>
            <a:ext cx="3855781" cy="3604808"/>
            <a:chOff x="2023771" y="3260297"/>
            <a:chExt cx="3855781" cy="3604808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23771" y="3260297"/>
              <a:ext cx="3855781" cy="360480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1703707" y="1929721"/>
            <a:ext cx="3855781" cy="3604808"/>
            <a:chOff x="11703707" y="1929721"/>
            <a:chExt cx="3855781" cy="3604808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7200000">
              <a:off x="11703707" y="1929721"/>
              <a:ext cx="3855781" cy="360480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3749964" y="2693080"/>
            <a:ext cx="2406507" cy="2848490"/>
            <a:chOff x="13749964" y="2693080"/>
            <a:chExt cx="2406507" cy="2848490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49964" y="2693080"/>
              <a:ext cx="2406507" cy="284849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2023771" y="3075319"/>
            <a:ext cx="2004799" cy="2927483"/>
            <a:chOff x="2023771" y="3075319"/>
            <a:chExt cx="2004799" cy="2927483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23771" y="3075319"/>
              <a:ext cx="2004799" cy="2927483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859023" y="113172"/>
            <a:ext cx="19074635" cy="2687950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5358551" y="2089962"/>
            <a:ext cx="603118" cy="603118"/>
            <a:chOff x="15358551" y="2089962"/>
            <a:chExt cx="603118" cy="603118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358551" y="2089962"/>
              <a:ext cx="603118" cy="603118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3207383" y="2089962"/>
            <a:ext cx="744279" cy="744279"/>
            <a:chOff x="3207383" y="2089962"/>
            <a:chExt cx="744279" cy="744279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07383" y="2089962"/>
              <a:ext cx="744279" cy="744279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4461218" y="1910555"/>
            <a:ext cx="7627284" cy="3643139"/>
            <a:chOff x="4461218" y="1910555"/>
            <a:chExt cx="7627284" cy="3643139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5553" y="306962"/>
              <a:ext cx="15254568" cy="7286278"/>
            </a:xfrm>
            <a:prstGeom prst="rect">
              <a:avLst/>
            </a:prstGeom>
          </p:spPr>
        </p:pic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61218" y="1910555"/>
              <a:ext cx="7627284" cy="3643139"/>
            </a:xfrm>
            <a:prstGeom prst="rect">
              <a:avLst/>
            </a:prstGeom>
          </p:spPr>
        </p:pic>
      </p:grpSp>
      <p:pic>
        <p:nvPicPr>
          <p:cNvPr id="29" name="Object 2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604263" y="2039079"/>
            <a:ext cx="7389279" cy="2060517"/>
          </a:xfrm>
          <a:prstGeom prst="rect">
            <a:avLst/>
          </a:prstGeom>
        </p:spPr>
      </p:pic>
      <p:pic>
        <p:nvPicPr>
          <p:cNvPr id="30" name="Object 29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747259" y="4087679"/>
            <a:ext cx="6247393" cy="1351946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10034843" y="5760743"/>
            <a:ext cx="6121627" cy="3340586"/>
            <a:chOff x="10034843" y="5760743"/>
            <a:chExt cx="6121627" cy="3340586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73904" y="4290325"/>
              <a:ext cx="12243254" cy="6681171"/>
            </a:xfrm>
            <a:prstGeom prst="rect">
              <a:avLst/>
            </a:prstGeom>
          </p:spPr>
        </p:pic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034843" y="5760743"/>
              <a:ext cx="6121627" cy="3340586"/>
            </a:xfrm>
            <a:prstGeom prst="rect">
              <a:avLst/>
            </a:prstGeom>
          </p:spPr>
        </p:pic>
      </p:grpSp>
      <p:pic>
        <p:nvPicPr>
          <p:cNvPr id="35" name="Object 3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0152159" y="5818931"/>
            <a:ext cx="5880930" cy="32326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2023-04-20T13:55:52Z</dcterms:created>
  <dcterms:modified xsi:type="dcterms:W3CDTF">2023-04-20T13:55:52Z</dcterms:modified>
</cp:coreProperties>
</file>